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sldIdLst>
    <p:sldId id="260" r:id="rId3"/>
    <p:sldId id="257" r:id="rId4"/>
    <p:sldId id="259" r:id="rId5"/>
    <p:sldId id="258"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F177EE-9697-4B22-B064-8A6284B83D5C}" v="22" dt="2023-09-18T10:45:45.2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3" d="100"/>
          <a:sy n="63" d="100"/>
        </p:scale>
        <p:origin x="804"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microsoft.com/office/2016/11/relationships/changesInfo" Target="changesInfos/changesInfo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Marie van Heerden" userId="d034b74c69b351b8" providerId="LiveId" clId="{34F177EE-9697-4B22-B064-8A6284B83D5C}"/>
    <pc:docChg chg="undo custSel addSld delSld modSld sldOrd">
      <pc:chgData name="Adri-Marie van Heerden" userId="d034b74c69b351b8" providerId="LiveId" clId="{34F177EE-9697-4B22-B064-8A6284B83D5C}" dt="2023-09-18T10:47:39.287" v="162" actId="20577"/>
      <pc:docMkLst>
        <pc:docMk/>
      </pc:docMkLst>
      <pc:sldChg chg="addSp delSp del">
        <pc:chgData name="Adri-Marie van Heerden" userId="d034b74c69b351b8" providerId="LiveId" clId="{34F177EE-9697-4B22-B064-8A6284B83D5C}" dt="2023-09-18T10:34:12.217" v="141" actId="47"/>
        <pc:sldMkLst>
          <pc:docMk/>
          <pc:sldMk cId="3798710031" sldId="256"/>
        </pc:sldMkLst>
        <pc:picChg chg="add del">
          <ac:chgData name="Adri-Marie van Heerden" userId="d034b74c69b351b8" providerId="LiveId" clId="{34F177EE-9697-4B22-B064-8A6284B83D5C}" dt="2023-09-18T10:28:32.494" v="99"/>
          <ac:picMkLst>
            <pc:docMk/>
            <pc:sldMk cId="3798710031" sldId="256"/>
            <ac:picMk id="4" creationId="{4F11E13F-2D71-81DD-D67D-CC3E67CE4DF0}"/>
          </ac:picMkLst>
        </pc:picChg>
      </pc:sldChg>
      <pc:sldChg chg="modSp mod">
        <pc:chgData name="Adri-Marie van Heerden" userId="d034b74c69b351b8" providerId="LiveId" clId="{34F177EE-9697-4B22-B064-8A6284B83D5C}" dt="2023-09-18T09:03:20.639" v="90" actId="313"/>
        <pc:sldMkLst>
          <pc:docMk/>
          <pc:sldMk cId="2857473007" sldId="257"/>
        </pc:sldMkLst>
        <pc:graphicFrameChg chg="mod modGraphic">
          <ac:chgData name="Adri-Marie van Heerden" userId="d034b74c69b351b8" providerId="LiveId" clId="{34F177EE-9697-4B22-B064-8A6284B83D5C}" dt="2023-09-18T09:03:20.639" v="90" actId="313"/>
          <ac:graphicFrameMkLst>
            <pc:docMk/>
            <pc:sldMk cId="2857473007" sldId="257"/>
            <ac:graphicFrameMk id="4" creationId="{BF955C0C-DE8C-843B-4E25-2A96754F29E1}"/>
          </ac:graphicFrameMkLst>
        </pc:graphicFrameChg>
      </pc:sldChg>
      <pc:sldChg chg="ord">
        <pc:chgData name="Adri-Marie van Heerden" userId="d034b74c69b351b8" providerId="LiveId" clId="{34F177EE-9697-4B22-B064-8A6284B83D5C}" dt="2023-09-18T07:50:54.973" v="1"/>
        <pc:sldMkLst>
          <pc:docMk/>
          <pc:sldMk cId="2015171600" sldId="258"/>
        </pc:sldMkLst>
      </pc:sldChg>
      <pc:sldChg chg="modSp mod">
        <pc:chgData name="Adri-Marie van Heerden" userId="d034b74c69b351b8" providerId="LiveId" clId="{34F177EE-9697-4B22-B064-8A6284B83D5C}" dt="2023-09-18T10:47:39.287" v="162" actId="20577"/>
        <pc:sldMkLst>
          <pc:docMk/>
          <pc:sldMk cId="1260155817" sldId="259"/>
        </pc:sldMkLst>
        <pc:graphicFrameChg chg="mod modGraphic">
          <ac:chgData name="Adri-Marie van Heerden" userId="d034b74c69b351b8" providerId="LiveId" clId="{34F177EE-9697-4B22-B064-8A6284B83D5C}" dt="2023-09-18T10:47:39.287" v="162" actId="20577"/>
          <ac:graphicFrameMkLst>
            <pc:docMk/>
            <pc:sldMk cId="1260155817" sldId="259"/>
            <ac:graphicFrameMk id="4" creationId="{BF955C0C-DE8C-843B-4E25-2A96754F29E1}"/>
          </ac:graphicFrameMkLst>
        </pc:graphicFrameChg>
      </pc:sldChg>
      <pc:sldChg chg="modSp add del mod ord setBg">
        <pc:chgData name="Adri-Marie van Heerden" userId="d034b74c69b351b8" providerId="LiveId" clId="{34F177EE-9697-4B22-B064-8A6284B83D5C}" dt="2023-09-18T10:29:17.985" v="140" actId="20577"/>
        <pc:sldMkLst>
          <pc:docMk/>
          <pc:sldMk cId="1984534033" sldId="260"/>
        </pc:sldMkLst>
        <pc:spChg chg="mod">
          <ac:chgData name="Adri-Marie van Heerden" userId="d034b74c69b351b8" providerId="LiveId" clId="{34F177EE-9697-4B22-B064-8A6284B83D5C}" dt="2023-09-18T10:29:04.718" v="112" actId="20577"/>
          <ac:spMkLst>
            <pc:docMk/>
            <pc:sldMk cId="1984534033" sldId="260"/>
            <ac:spMk id="6" creationId="{7750076C-5C57-4942-A42E-0CAA19B42C71}"/>
          </ac:spMkLst>
        </pc:spChg>
        <pc:spChg chg="mod">
          <ac:chgData name="Adri-Marie van Heerden" userId="d034b74c69b351b8" providerId="LiveId" clId="{34F177EE-9697-4B22-B064-8A6284B83D5C}" dt="2023-09-18T10:29:09.975" v="118" actId="20577"/>
          <ac:spMkLst>
            <pc:docMk/>
            <pc:sldMk cId="1984534033" sldId="260"/>
            <ac:spMk id="7" creationId="{30F877E3-FD96-BA46-A4AC-51E0BE31D21F}"/>
          </ac:spMkLst>
        </pc:spChg>
        <pc:spChg chg="mod">
          <ac:chgData name="Adri-Marie van Heerden" userId="d034b74c69b351b8" providerId="LiveId" clId="{34F177EE-9697-4B22-B064-8A6284B83D5C}" dt="2023-09-18T10:29:17.985" v="140" actId="20577"/>
          <ac:spMkLst>
            <pc:docMk/>
            <pc:sldMk cId="1984534033" sldId="260"/>
            <ac:spMk id="9" creationId="{9B81B2FC-DDD8-3C4A-A48C-F202097CC6A6}"/>
          </ac:spMkLst>
        </pc:spChg>
      </pc:sldChg>
      <pc:sldChg chg="modSp add del mod ord setBg">
        <pc:chgData name="Adri-Marie van Heerden" userId="d034b74c69b351b8" providerId="LiveId" clId="{34F177EE-9697-4B22-B064-8A6284B83D5C}" dt="2023-09-18T10:28:54.490" v="108" actId="20577"/>
        <pc:sldMkLst>
          <pc:docMk/>
          <pc:sldMk cId="3653796580" sldId="261"/>
        </pc:sldMkLst>
        <pc:spChg chg="mod">
          <ac:chgData name="Adri-Marie van Heerden" userId="d034b74c69b351b8" providerId="LiveId" clId="{34F177EE-9697-4B22-B064-8A6284B83D5C}" dt="2023-09-18T10:28:54.490" v="108" actId="20577"/>
          <ac:spMkLst>
            <pc:docMk/>
            <pc:sldMk cId="3653796580" sldId="261"/>
            <ac:spMk id="6" creationId="{7750076C-5C57-4942-A42E-0CAA19B42C7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FFE4A79-7DA1-4815-A4BB-C7853750BB06}" type="datetimeFigureOut">
              <a:rPr lang="en-ZA" smtClean="0"/>
              <a:t>2023/09/18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984364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4206112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372651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51398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1727674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0FFE4A79-7DA1-4815-A4BB-C7853750BB06}" type="datetimeFigureOut">
              <a:rPr lang="en-ZA" smtClean="0"/>
              <a:t>2023/09/18</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11348954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0FFE4A79-7DA1-4815-A4BB-C7853750BB06}" type="datetimeFigureOut">
              <a:rPr lang="en-ZA" smtClean="0"/>
              <a:t>2023/09/18</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21880350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FE4A79-7DA1-4815-A4BB-C7853750BB06}" type="datetimeFigureOut">
              <a:rPr lang="en-ZA" smtClean="0"/>
              <a:t>2023/09/18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669820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FE4A79-7DA1-4815-A4BB-C7853750BB06}" type="datetimeFigureOut">
              <a:rPr lang="en-ZA" smtClean="0"/>
              <a:t>2023/09/18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1731885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9E1DE-BFB1-0D4D-85E9-CD8135C1D5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8E2B03E-5158-094E-A1C0-983E11A0AB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CAEEB75-2DA5-6344-B09D-A492B354E424}"/>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5A6CB936-270E-584F-AE12-9664D4AD7BE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3D4CD0-D94A-B240-8CF0-1634583A1383}"/>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32375609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FC7C6-209B-7046-8253-628E8472680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30E0B9A-B147-4746-8410-03D19DF361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CC5CC95-6D57-4A45-A6C9-38C960D2F1C2}"/>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0A5DA148-BC52-744A-97FD-70C29EB800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261633-4ABB-394A-9C04-BD05B6A7C0F3}"/>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67548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FE4A79-7DA1-4815-A4BB-C7853750BB06}" type="datetimeFigureOut">
              <a:rPr lang="en-ZA" smtClean="0"/>
              <a:t>2023/09/18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36724497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98ED-178D-6A43-B5C0-33D10C0CA7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9BB6678-1310-A548-AA4F-6964C94E4F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778D35-3864-0F42-8405-3423B7389419}"/>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A66BC674-35FA-224E-91A8-771E68048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B4C05E-1D9E-684E-B49D-B54E62B424B5}"/>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1782730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21EF-23EA-D144-BE8F-32BC9023312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7F2E4E-B7B6-5E4B-9D83-223582C0D7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AFE1103-F3B3-3843-97AB-FE1469A62F4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55F6453-5B8C-3440-A807-0A5AE907F96D}"/>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6" name="Footer Placeholder 5">
            <a:extLst>
              <a:ext uri="{FF2B5EF4-FFF2-40B4-BE49-F238E27FC236}">
                <a16:creationId xmlns:a16="http://schemas.microsoft.com/office/drawing/2014/main" id="{76FA2369-36B6-9646-A0D0-B301F3B237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8D05D28-9D95-0545-B8CE-BA6F90340685}"/>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4064171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C8F36-B558-C749-8D3D-0711382828C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F550833-0C00-D247-BC30-DEAD9E99F0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0CB31A-0C4B-F849-8F03-97755ED06A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739585E-F7E9-B44F-B5CA-37FCE169C6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09A217-BD0F-C145-9C41-4BFBA78258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EE0A7A-2714-9446-862F-6F941A192A94}"/>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8" name="Footer Placeholder 7">
            <a:extLst>
              <a:ext uri="{FF2B5EF4-FFF2-40B4-BE49-F238E27FC236}">
                <a16:creationId xmlns:a16="http://schemas.microsoft.com/office/drawing/2014/main" id="{6B32D1AE-A6F5-EE4B-9A35-A2766C0C1B4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D4EF52F-2D1E-8742-808B-52C1E23EBE82}"/>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13433404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C6B15-EDD7-2444-94B9-69F3DBE7929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8EEBE5B-AEBD-9941-B425-3686C3AE82F4}"/>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4" name="Footer Placeholder 3">
            <a:extLst>
              <a:ext uri="{FF2B5EF4-FFF2-40B4-BE49-F238E27FC236}">
                <a16:creationId xmlns:a16="http://schemas.microsoft.com/office/drawing/2014/main" id="{A7622248-F2E5-3546-987E-4149DD135D3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04FBD89-F87C-8042-887B-47ED49DF0A54}"/>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600372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DA6DCA-72EA-174D-BDAB-C39B404F623A}"/>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3" name="Footer Placeholder 2">
            <a:extLst>
              <a:ext uri="{FF2B5EF4-FFF2-40B4-BE49-F238E27FC236}">
                <a16:creationId xmlns:a16="http://schemas.microsoft.com/office/drawing/2014/main" id="{ACD15850-1CC9-884A-9790-40444BD2452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40D4EB-8C38-714D-93E2-A85923363B97}"/>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16172265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95952-7A3D-A544-AC5C-ADFF4140D4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2F772F8-499E-1145-A2FA-959099C23D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DE4FD3B-C928-6C47-8477-189BFA1A21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0EF78B-6A79-8F41-BEA3-45A6B5259A7E}"/>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6" name="Footer Placeholder 5">
            <a:extLst>
              <a:ext uri="{FF2B5EF4-FFF2-40B4-BE49-F238E27FC236}">
                <a16:creationId xmlns:a16="http://schemas.microsoft.com/office/drawing/2014/main" id="{B2D581BD-70C7-204B-B867-33595A53C5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36541C-E63E-5D45-A614-E71060BE6057}"/>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18450547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2794B-D335-EC47-9D41-3D54A8B38A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C60E36E-6ED7-1E4A-8454-8D012AD461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2BB4C22-75CF-4C44-9A9E-2980C3CDFD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36358C-EF71-4A49-B05A-56368384D97B}"/>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6" name="Footer Placeholder 5">
            <a:extLst>
              <a:ext uri="{FF2B5EF4-FFF2-40B4-BE49-F238E27FC236}">
                <a16:creationId xmlns:a16="http://schemas.microsoft.com/office/drawing/2014/main" id="{FAB8D9E6-A551-B648-B678-59C8574E3D5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16CC7C-C90A-C54D-B4F1-02C6308C0A4A}"/>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7696797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A9B01-7E0C-274D-88C4-BDB575EE15E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B906F49-38FB-704E-89B2-C7E7327DCF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4E4B9E7-7ACB-F24D-BF72-B17641B399F0}"/>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40C9B0C8-3011-A246-A3E9-2ED80151AC3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4D8DA1-9077-1D48-835D-8DFAB01352E8}"/>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2032445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6CCB5E-2544-ED47-A0E7-B2B40DE72A3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66F5DDD-D949-FD4D-A144-4A5160B196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DE3B13-D0A5-7B43-BF88-7996F24D675C}"/>
              </a:ext>
            </a:extLst>
          </p:cNvPr>
          <p:cNvSpPr>
            <a:spLocks noGrp="1"/>
          </p:cNvSpPr>
          <p:nvPr>
            <p:ph type="dt" sz="half" idx="10"/>
          </p:nvPr>
        </p:nvSpPr>
        <p:spPr/>
        <p:txBody>
          <a:body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F68528B1-2F21-194C-BCE7-8A93F7FF64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0C730F-4DF9-6645-9C79-F765FA6876BE}"/>
              </a:ext>
            </a:extLst>
          </p:cNvPr>
          <p:cNvSpPr>
            <a:spLocks noGrp="1"/>
          </p:cNvSpPr>
          <p:nvPr>
            <p:ph type="sldNum" sz="quarter" idx="12"/>
          </p:nvPr>
        </p:nvSpPr>
        <p:spPr/>
        <p:txBody>
          <a:bodyPr/>
          <a:lstStyle/>
          <a:p>
            <a:fld id="{6A864417-7539-A64B-AA01-B49C0B64F416}" type="slidenum">
              <a:rPr lang="en-GB" smtClean="0"/>
              <a:t>‹#›</a:t>
            </a:fld>
            <a:endParaRPr lang="en-GB"/>
          </a:p>
        </p:txBody>
      </p:sp>
    </p:spTree>
    <p:extLst>
      <p:ext uri="{BB962C8B-B14F-4D97-AF65-F5344CB8AC3E}">
        <p14:creationId xmlns:p14="http://schemas.microsoft.com/office/powerpoint/2010/main" val="4050758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FE4A79-7DA1-4815-A4BB-C7853750BB06}" type="datetimeFigureOut">
              <a:rPr lang="en-ZA" smtClean="0"/>
              <a:t>2023/09/18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2519922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32757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FFE4A79-7DA1-4815-A4BB-C7853750BB06}" type="datetimeFigureOut">
              <a:rPr lang="en-ZA" smtClean="0"/>
              <a:t>2023/09/18</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99808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FFE4A79-7DA1-4815-A4BB-C7853750BB06}" type="datetimeFigureOut">
              <a:rPr lang="en-ZA" smtClean="0"/>
              <a:t>2023/09/18</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1949634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FE4A79-7DA1-4815-A4BB-C7853750BB06}" type="datetimeFigureOut">
              <a:rPr lang="en-ZA" smtClean="0"/>
              <a:t>2023/09/18</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2707401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461408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FE4A79-7DA1-4815-A4BB-C7853750BB06}" type="datetimeFigureOut">
              <a:rPr lang="en-ZA" smtClean="0"/>
              <a:t>2023/09/18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F5F383D9-B053-4FA1-88DD-138514A01722}" type="slidenum">
              <a:rPr lang="en-ZA" smtClean="0"/>
              <a:t>‹#›</a:t>
            </a:fld>
            <a:endParaRPr lang="en-ZA"/>
          </a:p>
        </p:txBody>
      </p:sp>
    </p:spTree>
    <p:extLst>
      <p:ext uri="{BB962C8B-B14F-4D97-AF65-F5344CB8AC3E}">
        <p14:creationId xmlns:p14="http://schemas.microsoft.com/office/powerpoint/2010/main" val="924022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0FFE4A79-7DA1-4815-A4BB-C7853750BB06}" type="datetimeFigureOut">
              <a:rPr lang="en-ZA" smtClean="0"/>
              <a:t>2023/09/18</a:t>
            </a:fld>
            <a:endParaRPr lang="en-ZA"/>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5F383D9-B053-4FA1-88DD-138514A01722}" type="slidenum">
              <a:rPr lang="en-ZA" smtClean="0"/>
              <a:t>‹#›</a:t>
            </a:fld>
            <a:endParaRPr lang="en-ZA"/>
          </a:p>
        </p:txBody>
      </p:sp>
    </p:spTree>
    <p:extLst>
      <p:ext uri="{BB962C8B-B14F-4D97-AF65-F5344CB8AC3E}">
        <p14:creationId xmlns:p14="http://schemas.microsoft.com/office/powerpoint/2010/main" val="96514609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9862C3-01E8-0949-8AD5-2B98B05B84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F2F61C2-1AF3-4440-A360-4962479A8A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BCAE3B-5D55-BE41-B67D-2571AFB490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E8D521-169B-A34C-81CC-96611B4C215C}" type="datetimeFigureOut">
              <a:rPr lang="en-GB" smtClean="0"/>
              <a:t>18/09/2023</a:t>
            </a:fld>
            <a:endParaRPr lang="en-GB"/>
          </a:p>
        </p:txBody>
      </p:sp>
      <p:sp>
        <p:nvSpPr>
          <p:cNvPr id="5" name="Footer Placeholder 4">
            <a:extLst>
              <a:ext uri="{FF2B5EF4-FFF2-40B4-BE49-F238E27FC236}">
                <a16:creationId xmlns:a16="http://schemas.microsoft.com/office/drawing/2014/main" id="{4A48A13D-1302-EE4C-847F-BEEED3B48E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1C7460C-FA5E-B243-8CD1-A3ABC71BD7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864417-7539-A64B-AA01-B49C0B64F416}" type="slidenum">
              <a:rPr lang="en-GB" smtClean="0"/>
              <a:t>‹#›</a:t>
            </a:fld>
            <a:endParaRPr lang="en-GB"/>
          </a:p>
        </p:txBody>
      </p:sp>
    </p:spTree>
    <p:extLst>
      <p:ext uri="{BB962C8B-B14F-4D97-AF65-F5344CB8AC3E}">
        <p14:creationId xmlns:p14="http://schemas.microsoft.com/office/powerpoint/2010/main" val="229061888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A687"/>
        </a:solidFill>
        <a:effectLst/>
      </p:bgPr>
    </p:bg>
    <p:spTree>
      <p:nvGrpSpPr>
        <p:cNvPr id="1" name=""/>
        <p:cNvGrpSpPr/>
        <p:nvPr/>
      </p:nvGrpSpPr>
      <p:grpSpPr>
        <a:xfrm>
          <a:off x="0" y="0"/>
          <a:ext cx="0" cy="0"/>
          <a:chOff x="0" y="0"/>
          <a:chExt cx="0" cy="0"/>
        </a:xfrm>
      </p:grpSpPr>
      <p:pic>
        <p:nvPicPr>
          <p:cNvPr id="5" name="Picture 4" descr="A picture containing diagram&#10;&#10;Description automatically generated">
            <a:extLst>
              <a:ext uri="{FF2B5EF4-FFF2-40B4-BE49-F238E27FC236}">
                <a16:creationId xmlns:a16="http://schemas.microsoft.com/office/drawing/2014/main" id="{03E2714D-BA2B-2948-A09A-05F33BF7CD44}"/>
              </a:ext>
            </a:extLst>
          </p:cNvPr>
          <p:cNvPicPr>
            <a:picLocks noChangeAspect="1"/>
          </p:cNvPicPr>
          <p:nvPr/>
        </p:nvPicPr>
        <p:blipFill>
          <a:blip r:embed="rId2"/>
          <a:stretch>
            <a:fillRect/>
          </a:stretch>
        </p:blipFill>
        <p:spPr>
          <a:xfrm>
            <a:off x="0" y="0"/>
            <a:ext cx="5299364" cy="6858001"/>
          </a:xfrm>
          <a:prstGeom prst="rect">
            <a:avLst/>
          </a:prstGeom>
        </p:spPr>
      </p:pic>
      <p:sp>
        <p:nvSpPr>
          <p:cNvPr id="6" name="TextBox 5">
            <a:extLst>
              <a:ext uri="{FF2B5EF4-FFF2-40B4-BE49-F238E27FC236}">
                <a16:creationId xmlns:a16="http://schemas.microsoft.com/office/drawing/2014/main" id="{7750076C-5C57-4942-A42E-0CAA19B42C71}"/>
              </a:ext>
            </a:extLst>
          </p:cNvPr>
          <p:cNvSpPr txBox="1"/>
          <p:nvPr/>
        </p:nvSpPr>
        <p:spPr>
          <a:xfrm>
            <a:off x="7641771" y="851771"/>
            <a:ext cx="2643725"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E0C59D"/>
                </a:solidFill>
                <a:effectLst/>
                <a:uLnTx/>
                <a:uFillTx/>
                <a:latin typeface="Calibri" panose="020F0502020204030204"/>
                <a:ea typeface="+mn-ea"/>
                <a:cs typeface="+mn-cs"/>
              </a:rPr>
              <a:t>Session 27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0C59D"/>
                </a:solidFill>
                <a:effectLst/>
                <a:uLnTx/>
                <a:uFillTx/>
                <a:latin typeface="Calibri" panose="020F0502020204030204"/>
                <a:ea typeface="+mn-ea"/>
                <a:cs typeface="+mn-cs"/>
              </a:rPr>
              <a:t>18 September 2023</a:t>
            </a:r>
          </a:p>
        </p:txBody>
      </p:sp>
      <p:sp>
        <p:nvSpPr>
          <p:cNvPr id="7" name="Rectangle 6">
            <a:extLst>
              <a:ext uri="{FF2B5EF4-FFF2-40B4-BE49-F238E27FC236}">
                <a16:creationId xmlns:a16="http://schemas.microsoft.com/office/drawing/2014/main" id="{30F877E3-FD96-BA46-A4AC-51E0BE31D21F}"/>
              </a:ext>
            </a:extLst>
          </p:cNvPr>
          <p:cNvSpPr/>
          <p:nvPr/>
        </p:nvSpPr>
        <p:spPr>
          <a:xfrm>
            <a:off x="5796268" y="2895541"/>
            <a:ext cx="5846280"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Giving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the Third Week</a:t>
            </a:r>
            <a:endParaRPr kumimoji="0" lang="en-GB"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B81B2FC-DDD8-3C4A-A48C-F202097CC6A6}"/>
              </a:ext>
            </a:extLst>
          </p:cNvPr>
          <p:cNvSpPr txBox="1"/>
          <p:nvPr/>
        </p:nvSpPr>
        <p:spPr>
          <a:xfrm>
            <a:off x="7337539" y="5482411"/>
            <a:ext cx="29479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E0C59D"/>
                </a:solidFill>
                <a:effectLst/>
                <a:uLnTx/>
                <a:uFillTx/>
                <a:latin typeface="Calibri" panose="020F0502020204030204"/>
                <a:ea typeface="+mn-ea"/>
                <a:cs typeface="+mn-cs"/>
              </a:rPr>
              <a:t>Adri-Marie van Heerden</a:t>
            </a:r>
          </a:p>
        </p:txBody>
      </p:sp>
    </p:spTree>
    <p:extLst>
      <p:ext uri="{BB962C8B-B14F-4D97-AF65-F5344CB8AC3E}">
        <p14:creationId xmlns:p14="http://schemas.microsoft.com/office/powerpoint/2010/main" val="1984534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F955C0C-DE8C-843B-4E25-2A96754F29E1}"/>
              </a:ext>
            </a:extLst>
          </p:cNvPr>
          <p:cNvGraphicFramePr>
            <a:graphicFrameLocks noGrp="1"/>
          </p:cNvGraphicFramePr>
          <p:nvPr>
            <p:extLst>
              <p:ext uri="{D42A27DB-BD31-4B8C-83A1-F6EECF244321}">
                <p14:modId xmlns:p14="http://schemas.microsoft.com/office/powerpoint/2010/main" val="2837375287"/>
              </p:ext>
            </p:extLst>
          </p:nvPr>
        </p:nvGraphicFramePr>
        <p:xfrm>
          <a:off x="462280" y="91440"/>
          <a:ext cx="11267440" cy="6690360"/>
        </p:xfrm>
        <a:graphic>
          <a:graphicData uri="http://schemas.openxmlformats.org/drawingml/2006/table">
            <a:tbl>
              <a:tblPr firstRow="1" bandRow="1">
                <a:tableStyleId>{D7AC3CCA-C797-4891-BE02-D94E43425B78}</a:tableStyleId>
              </a:tblPr>
              <a:tblGrid>
                <a:gridCol w="2816860">
                  <a:extLst>
                    <a:ext uri="{9D8B030D-6E8A-4147-A177-3AD203B41FA5}">
                      <a16:colId xmlns:a16="http://schemas.microsoft.com/office/drawing/2014/main" val="2758831708"/>
                    </a:ext>
                  </a:extLst>
                </a:gridCol>
                <a:gridCol w="2816860">
                  <a:extLst>
                    <a:ext uri="{9D8B030D-6E8A-4147-A177-3AD203B41FA5}">
                      <a16:colId xmlns:a16="http://schemas.microsoft.com/office/drawing/2014/main" val="2269020574"/>
                    </a:ext>
                  </a:extLst>
                </a:gridCol>
                <a:gridCol w="2816860">
                  <a:extLst>
                    <a:ext uri="{9D8B030D-6E8A-4147-A177-3AD203B41FA5}">
                      <a16:colId xmlns:a16="http://schemas.microsoft.com/office/drawing/2014/main" val="2271035016"/>
                    </a:ext>
                  </a:extLst>
                </a:gridCol>
                <a:gridCol w="2816860">
                  <a:extLst>
                    <a:ext uri="{9D8B030D-6E8A-4147-A177-3AD203B41FA5}">
                      <a16:colId xmlns:a16="http://schemas.microsoft.com/office/drawing/2014/main" val="1471268451"/>
                    </a:ext>
                  </a:extLst>
                </a:gridCol>
              </a:tblGrid>
              <a:tr h="3307080">
                <a:tc>
                  <a:txBody>
                    <a:bodyPr/>
                    <a:lstStyle/>
                    <a:p>
                      <a:r>
                        <a:rPr lang="en-ZA" sz="1800" b="1" kern="1200" dirty="0">
                          <a:solidFill>
                            <a:schemeClr val="dk1"/>
                          </a:solidFill>
                          <a:effectLst/>
                          <a:latin typeface="+mn-lt"/>
                          <a:ea typeface="+mn-ea"/>
                          <a:cs typeface="+mn-cs"/>
                        </a:rPr>
                        <a:t>1</a:t>
                      </a:r>
                      <a:r>
                        <a:rPr lang="en-ZA" sz="1800" b="1" kern="1200" baseline="30000" dirty="0">
                          <a:solidFill>
                            <a:schemeClr val="dk1"/>
                          </a:solidFill>
                          <a:effectLst/>
                          <a:latin typeface="+mn-lt"/>
                          <a:ea typeface="+mn-ea"/>
                          <a:cs typeface="+mn-cs"/>
                        </a:rPr>
                        <a:t>st</a:t>
                      </a:r>
                      <a:r>
                        <a:rPr lang="en-ZA" sz="1800" b="1" kern="1200" dirty="0">
                          <a:solidFill>
                            <a:schemeClr val="dk1"/>
                          </a:solidFill>
                          <a:effectLst/>
                          <a:latin typeface="+mn-lt"/>
                          <a:ea typeface="+mn-ea"/>
                          <a:cs typeface="+mn-cs"/>
                        </a:rPr>
                        <a:t> Day</a:t>
                      </a:r>
                    </a:p>
                    <a:p>
                      <a:r>
                        <a:rPr lang="en-ZA" sz="1800" b="1" kern="1200" dirty="0">
                          <a:solidFill>
                            <a:schemeClr val="dk1"/>
                          </a:solidFill>
                          <a:effectLst/>
                          <a:latin typeface="+mn-lt"/>
                          <a:ea typeface="+mn-ea"/>
                          <a:cs typeface="+mn-cs"/>
                        </a:rPr>
                        <a:t>1</a:t>
                      </a:r>
                      <a:r>
                        <a:rPr lang="en-ZA" sz="1800" b="1" kern="1200" baseline="30000" dirty="0">
                          <a:solidFill>
                            <a:schemeClr val="dk1"/>
                          </a:solidFill>
                          <a:effectLst/>
                          <a:latin typeface="+mn-lt"/>
                          <a:ea typeface="+mn-ea"/>
                          <a:cs typeface="+mn-cs"/>
                        </a:rPr>
                        <a:t>st</a:t>
                      </a:r>
                      <a:r>
                        <a:rPr lang="en-ZA" sz="1800" b="1" kern="1200" dirty="0">
                          <a:solidFill>
                            <a:schemeClr val="dk1"/>
                          </a:solidFill>
                          <a:effectLst/>
                          <a:latin typeface="+mn-lt"/>
                          <a:ea typeface="+mn-ea"/>
                          <a:cs typeface="+mn-cs"/>
                        </a:rPr>
                        <a:t> Contemplation: </a:t>
                      </a:r>
                      <a:r>
                        <a:rPr lang="en-ZA" sz="1800" b="0" kern="1200" dirty="0">
                          <a:solidFill>
                            <a:schemeClr val="dk1"/>
                          </a:solidFill>
                          <a:effectLst/>
                          <a:latin typeface="+mn-lt"/>
                          <a:ea typeface="+mn-ea"/>
                          <a:cs typeface="+mn-cs"/>
                        </a:rPr>
                        <a:t>Bethany to the Last Supper – 3 preludes, six points and a colloquy</a:t>
                      </a:r>
                    </a:p>
                    <a:p>
                      <a:r>
                        <a:rPr lang="en-ZA" sz="1800" b="1" kern="1200" dirty="0">
                          <a:solidFill>
                            <a:schemeClr val="dk1"/>
                          </a:solidFill>
                          <a:effectLst/>
                          <a:latin typeface="+mn-lt"/>
                          <a:ea typeface="+mn-ea"/>
                          <a:cs typeface="+mn-cs"/>
                        </a:rPr>
                        <a:t>2</a:t>
                      </a:r>
                      <a:r>
                        <a:rPr lang="en-ZA" sz="1800" b="1" kern="1200" baseline="30000" dirty="0">
                          <a:solidFill>
                            <a:schemeClr val="dk1"/>
                          </a:solidFill>
                          <a:effectLst/>
                          <a:latin typeface="+mn-lt"/>
                          <a:ea typeface="+mn-ea"/>
                          <a:cs typeface="+mn-cs"/>
                        </a:rPr>
                        <a:t>nd</a:t>
                      </a:r>
                      <a:r>
                        <a:rPr lang="en-ZA" sz="1800" b="1" kern="1200" dirty="0">
                          <a:solidFill>
                            <a:schemeClr val="dk1"/>
                          </a:solidFill>
                          <a:effectLst/>
                          <a:latin typeface="+mn-lt"/>
                          <a:ea typeface="+mn-ea"/>
                          <a:cs typeface="+mn-cs"/>
                        </a:rPr>
                        <a:t> Contemplation: </a:t>
                      </a:r>
                    </a:p>
                    <a:p>
                      <a:r>
                        <a:rPr lang="en-ZA" sz="1800" b="0" kern="1200" dirty="0">
                          <a:solidFill>
                            <a:schemeClr val="dk1"/>
                          </a:solidFill>
                          <a:effectLst/>
                          <a:latin typeface="+mn-lt"/>
                          <a:ea typeface="+mn-ea"/>
                          <a:cs typeface="+mn-cs"/>
                        </a:rPr>
                        <a:t>the Last Supper to the agony in the garden</a:t>
                      </a:r>
                    </a:p>
                    <a:p>
                      <a:r>
                        <a:rPr lang="en-ZA" sz="1800" b="1" kern="1200" dirty="0">
                          <a:solidFill>
                            <a:schemeClr val="dk1"/>
                          </a:solidFill>
                          <a:effectLst/>
                          <a:latin typeface="+mn-lt"/>
                          <a:ea typeface="+mn-ea"/>
                          <a:cs typeface="+mn-cs"/>
                        </a:rPr>
                        <a:t>Repetition</a:t>
                      </a:r>
                    </a:p>
                    <a:p>
                      <a:r>
                        <a:rPr lang="en-ZA" sz="1800" b="1" kern="1200" dirty="0">
                          <a:solidFill>
                            <a:schemeClr val="dk1"/>
                          </a:solidFill>
                          <a:effectLst/>
                          <a:latin typeface="+mn-lt"/>
                          <a:ea typeface="+mn-ea"/>
                          <a:cs typeface="+mn-cs"/>
                        </a:rPr>
                        <a:t>Resume </a:t>
                      </a:r>
                    </a:p>
                    <a:p>
                      <a:r>
                        <a:rPr lang="en-ZA" sz="1800" b="1" kern="1200" dirty="0">
                          <a:solidFill>
                            <a:schemeClr val="dk1"/>
                          </a:solidFill>
                          <a:effectLst/>
                          <a:latin typeface="+mn-lt"/>
                          <a:ea typeface="+mn-ea"/>
                          <a:cs typeface="+mn-cs"/>
                        </a:rPr>
                        <a:t>Application of Senses</a:t>
                      </a:r>
                    </a:p>
                    <a:p>
                      <a:endParaRPr lang="en-ZA" dirty="0"/>
                    </a:p>
                  </a:txBody>
                  <a:tcPr/>
                </a:tc>
                <a:tc>
                  <a:txBody>
                    <a:bodyPr/>
                    <a:lstStyle/>
                    <a:p>
                      <a:r>
                        <a:rPr lang="en-US" dirty="0"/>
                        <a:t>2nd Day</a:t>
                      </a:r>
                    </a:p>
                    <a:p>
                      <a:r>
                        <a:rPr lang="en-US" dirty="0"/>
                        <a:t>1st Contemplation: </a:t>
                      </a:r>
                    </a:p>
                    <a:p>
                      <a:r>
                        <a:rPr lang="en-US" b="0" dirty="0"/>
                        <a:t>Garden to House of Annas [291]</a:t>
                      </a:r>
                    </a:p>
                    <a:p>
                      <a:endParaRPr lang="en-US" dirty="0"/>
                    </a:p>
                    <a:p>
                      <a:r>
                        <a:rPr lang="en-US" dirty="0"/>
                        <a:t>2nd Contemplation: </a:t>
                      </a:r>
                    </a:p>
                    <a:p>
                      <a:r>
                        <a:rPr lang="en-US" b="0" dirty="0"/>
                        <a:t>Annas to house of Caiaphas [292]</a:t>
                      </a:r>
                    </a:p>
                    <a:p>
                      <a:r>
                        <a:rPr lang="en-US" dirty="0"/>
                        <a:t>Repetition</a:t>
                      </a:r>
                    </a:p>
                    <a:p>
                      <a:r>
                        <a:rPr lang="en-ZA" dirty="0"/>
                        <a:t>Resume</a:t>
                      </a:r>
                    </a:p>
                    <a:p>
                      <a:r>
                        <a:rPr lang="en-ZA" dirty="0"/>
                        <a:t>Application of Senses</a:t>
                      </a:r>
                    </a:p>
                    <a:p>
                      <a:endParaRPr lang="en-ZA" dirty="0"/>
                    </a:p>
                  </a:txBody>
                  <a:tcPr/>
                </a:tc>
                <a:tc>
                  <a:txBody>
                    <a:bodyPr/>
                    <a:lstStyle/>
                    <a:p>
                      <a:r>
                        <a:rPr lang="en-US" dirty="0"/>
                        <a:t>3rd Day</a:t>
                      </a:r>
                    </a:p>
                    <a:p>
                      <a:r>
                        <a:rPr lang="en-US" dirty="0"/>
                        <a:t>1st Contemplation: </a:t>
                      </a:r>
                    </a:p>
                    <a:p>
                      <a:r>
                        <a:rPr lang="en-US" b="0" dirty="0"/>
                        <a:t>Caiaphas to Pilate [293]</a:t>
                      </a:r>
                    </a:p>
                    <a:p>
                      <a:endParaRPr lang="en-US" dirty="0"/>
                    </a:p>
                    <a:p>
                      <a:endParaRPr lang="en-US" dirty="0"/>
                    </a:p>
                    <a:p>
                      <a:r>
                        <a:rPr lang="en-US" dirty="0"/>
                        <a:t>2nd Contemplation: </a:t>
                      </a:r>
                    </a:p>
                    <a:p>
                      <a:r>
                        <a:rPr lang="en-US" b="0" dirty="0"/>
                        <a:t>Pilate to Herod [294]</a:t>
                      </a:r>
                    </a:p>
                    <a:p>
                      <a:endParaRPr lang="en-US" dirty="0"/>
                    </a:p>
                    <a:p>
                      <a:r>
                        <a:rPr lang="en-US" dirty="0"/>
                        <a:t>Repetition </a:t>
                      </a:r>
                    </a:p>
                    <a:p>
                      <a:r>
                        <a:rPr lang="en-US" dirty="0"/>
                        <a:t>Resume</a:t>
                      </a:r>
                    </a:p>
                    <a:p>
                      <a:r>
                        <a:rPr lang="en-US" dirty="0"/>
                        <a:t>Application of Senses</a:t>
                      </a:r>
                    </a:p>
                    <a:p>
                      <a:endParaRPr lang="en-ZA" dirty="0"/>
                    </a:p>
                  </a:txBody>
                  <a:tcPr/>
                </a:tc>
                <a:tc>
                  <a:txBody>
                    <a:bodyPr/>
                    <a:lstStyle/>
                    <a:p>
                      <a:r>
                        <a:rPr lang="en-US" dirty="0"/>
                        <a:t>4th Day</a:t>
                      </a:r>
                    </a:p>
                    <a:p>
                      <a:r>
                        <a:rPr lang="en-US" dirty="0"/>
                        <a:t>1st Contemplation: </a:t>
                      </a:r>
                    </a:p>
                    <a:p>
                      <a:r>
                        <a:rPr lang="en-US" b="0" dirty="0"/>
                        <a:t>Herod to Pilate [295]</a:t>
                      </a:r>
                    </a:p>
                    <a:p>
                      <a:endParaRPr lang="en-US" dirty="0"/>
                    </a:p>
                    <a:p>
                      <a:endParaRPr lang="en-US" dirty="0"/>
                    </a:p>
                    <a:p>
                      <a:r>
                        <a:rPr lang="en-US" dirty="0"/>
                        <a:t>2nd Contemplation: </a:t>
                      </a:r>
                    </a:p>
                    <a:p>
                      <a:r>
                        <a:rPr lang="en-US" b="0" dirty="0"/>
                        <a:t>In Pilate’s house</a:t>
                      </a:r>
                    </a:p>
                    <a:p>
                      <a:endParaRPr lang="en-US" dirty="0"/>
                    </a:p>
                    <a:p>
                      <a:r>
                        <a:rPr lang="en-US" dirty="0"/>
                        <a:t>Repetition</a:t>
                      </a:r>
                    </a:p>
                    <a:p>
                      <a:r>
                        <a:rPr lang="en-US" dirty="0"/>
                        <a:t>Resume</a:t>
                      </a:r>
                    </a:p>
                    <a:p>
                      <a:r>
                        <a:rPr lang="en-US" dirty="0"/>
                        <a:t>Application of Senses</a:t>
                      </a:r>
                    </a:p>
                    <a:p>
                      <a:endParaRPr lang="en-ZA" dirty="0"/>
                    </a:p>
                  </a:txBody>
                  <a:tcPr/>
                </a:tc>
                <a:extLst>
                  <a:ext uri="{0D108BD9-81ED-4DB2-BD59-A6C34878D82A}">
                    <a16:rowId xmlns:a16="http://schemas.microsoft.com/office/drawing/2014/main" val="1835854495"/>
                  </a:ext>
                </a:extLst>
              </a:tr>
              <a:tr h="3307080">
                <a:tc>
                  <a:txBody>
                    <a:bodyPr/>
                    <a:lstStyle/>
                    <a:p>
                      <a:r>
                        <a:rPr lang="en-US" b="1" dirty="0"/>
                        <a:t>5th Day</a:t>
                      </a:r>
                    </a:p>
                    <a:p>
                      <a:r>
                        <a:rPr lang="en-US" b="1" dirty="0"/>
                        <a:t>1st Contemplation: </a:t>
                      </a:r>
                    </a:p>
                    <a:p>
                      <a:r>
                        <a:rPr lang="en-US" dirty="0"/>
                        <a:t>Pilate to Crucifixion [296]</a:t>
                      </a:r>
                    </a:p>
                    <a:p>
                      <a:r>
                        <a:rPr lang="en-US" b="1" dirty="0"/>
                        <a:t>2nd Contemplation: </a:t>
                      </a:r>
                    </a:p>
                    <a:p>
                      <a:r>
                        <a:rPr lang="en-US" dirty="0"/>
                        <a:t>Raised on cross until his death [297]</a:t>
                      </a:r>
                    </a:p>
                    <a:p>
                      <a:endParaRPr lang="en-US" dirty="0"/>
                    </a:p>
                    <a:p>
                      <a:r>
                        <a:rPr lang="en-US" b="1" dirty="0"/>
                        <a:t>Repetition</a:t>
                      </a:r>
                    </a:p>
                    <a:p>
                      <a:r>
                        <a:rPr lang="en-US" b="1" dirty="0"/>
                        <a:t>Resume</a:t>
                      </a:r>
                    </a:p>
                    <a:p>
                      <a:r>
                        <a:rPr lang="en-US" b="1" dirty="0"/>
                        <a:t>Application of Senses</a:t>
                      </a:r>
                      <a:endParaRPr lang="en-ZA" dirty="0"/>
                    </a:p>
                  </a:txBody>
                  <a:tcPr/>
                </a:tc>
                <a:tc>
                  <a:txBody>
                    <a:bodyPr/>
                    <a:lstStyle/>
                    <a:p>
                      <a:r>
                        <a:rPr lang="en-US" b="1" dirty="0"/>
                        <a:t>6th Day</a:t>
                      </a:r>
                    </a:p>
                    <a:p>
                      <a:r>
                        <a:rPr lang="en-US" b="1" dirty="0"/>
                        <a:t>1st Contemplation: </a:t>
                      </a:r>
                    </a:p>
                    <a:p>
                      <a:r>
                        <a:rPr lang="en-US" dirty="0"/>
                        <a:t>Descent from cross to tomb [298]</a:t>
                      </a:r>
                    </a:p>
                    <a:p>
                      <a:r>
                        <a:rPr lang="en-US" b="1" dirty="0"/>
                        <a:t>2nd Contemplation: </a:t>
                      </a:r>
                    </a:p>
                    <a:p>
                      <a:r>
                        <a:rPr lang="en-US" dirty="0"/>
                        <a:t>Tomb to house where Our Lady was after his burial</a:t>
                      </a:r>
                    </a:p>
                    <a:p>
                      <a:r>
                        <a:rPr lang="en-US" b="1" dirty="0"/>
                        <a:t>Repetition</a:t>
                      </a:r>
                    </a:p>
                    <a:p>
                      <a:r>
                        <a:rPr lang="en-US" b="1" dirty="0"/>
                        <a:t>Resume</a:t>
                      </a:r>
                    </a:p>
                    <a:p>
                      <a:r>
                        <a:rPr lang="en-US" b="1" dirty="0"/>
                        <a:t>Application of Senses</a:t>
                      </a:r>
                      <a:endParaRPr lang="en-ZA" dirty="0"/>
                    </a:p>
                  </a:txBody>
                  <a:tcPr/>
                </a:tc>
                <a:tc>
                  <a:txBody>
                    <a:bodyPr/>
                    <a:lstStyle/>
                    <a:p>
                      <a:r>
                        <a:rPr lang="en-US" b="1" dirty="0"/>
                        <a:t>7th Day</a:t>
                      </a:r>
                    </a:p>
                    <a:p>
                      <a:r>
                        <a:rPr lang="en-US" dirty="0"/>
                        <a:t>Whole Passion together twice</a:t>
                      </a:r>
                    </a:p>
                    <a:p>
                      <a:endParaRPr lang="en-US" dirty="0"/>
                    </a:p>
                    <a:p>
                      <a:r>
                        <a:rPr lang="en-US" dirty="0"/>
                        <a:t>Tomb Day</a:t>
                      </a:r>
                    </a:p>
                    <a:p>
                      <a:r>
                        <a:rPr lang="en-US" dirty="0"/>
                        <a:t>Empty day of waiting for the Resurrection; </a:t>
                      </a:r>
                    </a:p>
                    <a:p>
                      <a:r>
                        <a:rPr lang="en-US" dirty="0"/>
                        <a:t>Being with Mary, </a:t>
                      </a:r>
                    </a:p>
                    <a:p>
                      <a:r>
                        <a:rPr lang="en-US" dirty="0"/>
                        <a:t>Mary </a:t>
                      </a:r>
                      <a:r>
                        <a:rPr lang="en-US" dirty="0" err="1"/>
                        <a:t>Magdelene</a:t>
                      </a:r>
                      <a:r>
                        <a:rPr lang="en-US" dirty="0"/>
                        <a:t> and the disciples as they grieve and wait. </a:t>
                      </a:r>
                    </a:p>
                  </a:txBody>
                  <a:tcPr/>
                </a:tc>
                <a:tc>
                  <a:txBody>
                    <a:bodyPr/>
                    <a:lstStyle/>
                    <a:p>
                      <a:r>
                        <a:rPr lang="en-US" b="1" dirty="0"/>
                        <a:t>First Contemplation </a:t>
                      </a:r>
                      <a:r>
                        <a:rPr lang="en-US" dirty="0"/>
                        <a:t>(midnight)</a:t>
                      </a:r>
                    </a:p>
                    <a:p>
                      <a:r>
                        <a:rPr lang="en-US" b="1" dirty="0"/>
                        <a:t>Second Contemplation </a:t>
                      </a:r>
                      <a:r>
                        <a:rPr lang="en-US" dirty="0"/>
                        <a:t>(on rising)</a:t>
                      </a:r>
                    </a:p>
                    <a:p>
                      <a:r>
                        <a:rPr lang="en-US" b="1" dirty="0"/>
                        <a:t>Repetition</a:t>
                      </a:r>
                      <a:r>
                        <a:rPr lang="en-US" dirty="0"/>
                        <a:t> of the First and Second Exercises (late morning)</a:t>
                      </a:r>
                    </a:p>
                    <a:p>
                      <a:r>
                        <a:rPr lang="en-US" b="1" dirty="0"/>
                        <a:t>Resume</a:t>
                      </a:r>
                      <a:r>
                        <a:rPr lang="en-US" dirty="0"/>
                        <a:t> (afternoon)</a:t>
                      </a:r>
                    </a:p>
                    <a:p>
                      <a:r>
                        <a:rPr lang="en-US" b="1" dirty="0"/>
                        <a:t>Application of the Senses </a:t>
                      </a:r>
                      <a:r>
                        <a:rPr lang="en-US" dirty="0"/>
                        <a:t>(evening)</a:t>
                      </a:r>
                    </a:p>
                    <a:p>
                      <a:r>
                        <a:rPr lang="en-ZA" dirty="0"/>
                        <a:t>[The First Note]</a:t>
                      </a:r>
                    </a:p>
                  </a:txBody>
                  <a:tcPr/>
                </a:tc>
                <a:extLst>
                  <a:ext uri="{0D108BD9-81ED-4DB2-BD59-A6C34878D82A}">
                    <a16:rowId xmlns:a16="http://schemas.microsoft.com/office/drawing/2014/main" val="1982560645"/>
                  </a:ext>
                </a:extLst>
              </a:tr>
            </a:tbl>
          </a:graphicData>
        </a:graphic>
      </p:graphicFrame>
    </p:spTree>
    <p:extLst>
      <p:ext uri="{BB962C8B-B14F-4D97-AF65-F5344CB8AC3E}">
        <p14:creationId xmlns:p14="http://schemas.microsoft.com/office/powerpoint/2010/main" val="2857473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F955C0C-DE8C-843B-4E25-2A96754F29E1}"/>
              </a:ext>
            </a:extLst>
          </p:cNvPr>
          <p:cNvGraphicFramePr>
            <a:graphicFrameLocks noGrp="1"/>
          </p:cNvGraphicFramePr>
          <p:nvPr>
            <p:extLst>
              <p:ext uri="{D42A27DB-BD31-4B8C-83A1-F6EECF244321}">
                <p14:modId xmlns:p14="http://schemas.microsoft.com/office/powerpoint/2010/main" val="1055453716"/>
              </p:ext>
            </p:extLst>
          </p:nvPr>
        </p:nvGraphicFramePr>
        <p:xfrm>
          <a:off x="462280" y="45720"/>
          <a:ext cx="11267440" cy="6766560"/>
        </p:xfrm>
        <a:graphic>
          <a:graphicData uri="http://schemas.openxmlformats.org/drawingml/2006/table">
            <a:tbl>
              <a:tblPr firstRow="1" bandRow="1">
                <a:tableStyleId>{D7AC3CCA-C797-4891-BE02-D94E43425B78}</a:tableStyleId>
              </a:tblPr>
              <a:tblGrid>
                <a:gridCol w="2816860">
                  <a:extLst>
                    <a:ext uri="{9D8B030D-6E8A-4147-A177-3AD203B41FA5}">
                      <a16:colId xmlns:a16="http://schemas.microsoft.com/office/drawing/2014/main" val="2758831708"/>
                    </a:ext>
                  </a:extLst>
                </a:gridCol>
                <a:gridCol w="2816860">
                  <a:extLst>
                    <a:ext uri="{9D8B030D-6E8A-4147-A177-3AD203B41FA5}">
                      <a16:colId xmlns:a16="http://schemas.microsoft.com/office/drawing/2014/main" val="2269020574"/>
                    </a:ext>
                  </a:extLst>
                </a:gridCol>
                <a:gridCol w="2816860">
                  <a:extLst>
                    <a:ext uri="{9D8B030D-6E8A-4147-A177-3AD203B41FA5}">
                      <a16:colId xmlns:a16="http://schemas.microsoft.com/office/drawing/2014/main" val="2271035016"/>
                    </a:ext>
                  </a:extLst>
                </a:gridCol>
                <a:gridCol w="2816860">
                  <a:extLst>
                    <a:ext uri="{9D8B030D-6E8A-4147-A177-3AD203B41FA5}">
                      <a16:colId xmlns:a16="http://schemas.microsoft.com/office/drawing/2014/main" val="1471268451"/>
                    </a:ext>
                  </a:extLst>
                </a:gridCol>
              </a:tblGrid>
              <a:tr h="3286760">
                <a:tc>
                  <a:txBody>
                    <a:bodyPr/>
                    <a:lstStyle/>
                    <a:p>
                      <a:r>
                        <a:rPr lang="en-ZA" sz="2800" b="1" kern="1200" dirty="0">
                          <a:solidFill>
                            <a:schemeClr val="dk1"/>
                          </a:solidFill>
                          <a:effectLst/>
                          <a:latin typeface="+mn-lt"/>
                          <a:ea typeface="+mn-ea"/>
                          <a:cs typeface="+mn-cs"/>
                        </a:rPr>
                        <a:t>ENCLOSED RETREAT ADAPTATION</a:t>
                      </a:r>
                    </a:p>
                    <a:p>
                      <a:r>
                        <a:rPr lang="en-ZA" sz="2800" b="1" kern="1200" dirty="0">
                          <a:solidFill>
                            <a:schemeClr val="dk1"/>
                          </a:solidFill>
                          <a:effectLst/>
                          <a:latin typeface="+mn-lt"/>
                          <a:ea typeface="+mn-ea"/>
                          <a:cs typeface="+mn-cs"/>
                        </a:rPr>
                        <a:t>EXAMPLE</a:t>
                      </a:r>
                    </a:p>
                    <a:p>
                      <a:endParaRPr lang="en-ZA" dirty="0"/>
                    </a:p>
                  </a:txBody>
                  <a:tcPr/>
                </a:tc>
                <a:tc>
                  <a:txBody>
                    <a:bodyPr/>
                    <a:lstStyle/>
                    <a:p>
                      <a:r>
                        <a:rPr lang="en-US" dirty="0"/>
                        <a:t>1st Day</a:t>
                      </a:r>
                    </a:p>
                    <a:p>
                      <a:endParaRPr lang="en-US" dirty="0"/>
                    </a:p>
                    <a:p>
                      <a:endParaRPr lang="en-US" dirty="0"/>
                    </a:p>
                    <a:p>
                      <a:r>
                        <a:rPr lang="en-US" b="0" dirty="0"/>
                        <a:t>Arrive midday</a:t>
                      </a:r>
                    </a:p>
                    <a:p>
                      <a:r>
                        <a:rPr lang="en-US" b="0" dirty="0"/>
                        <a:t>MEET</a:t>
                      </a:r>
                    </a:p>
                    <a:p>
                      <a:endParaRPr lang="en-US" b="0" dirty="0"/>
                    </a:p>
                    <a:p>
                      <a:r>
                        <a:rPr lang="en-US" b="0" dirty="0"/>
                        <a:t>Last Supper (make it)</a:t>
                      </a:r>
                    </a:p>
                    <a:p>
                      <a:r>
                        <a:rPr lang="en-US" b="0" dirty="0"/>
                        <a:t>Washing of Feet</a:t>
                      </a:r>
                    </a:p>
                    <a:p>
                      <a:endParaRPr lang="en-US" b="0" dirty="0"/>
                    </a:p>
                    <a:p>
                      <a:r>
                        <a:rPr lang="en-US" b="0" dirty="0"/>
                        <a:t>MIDNIGHT: </a:t>
                      </a:r>
                    </a:p>
                    <a:p>
                      <a:r>
                        <a:rPr lang="en-US" b="0" dirty="0"/>
                        <a:t>Pray in Garden and arrest</a:t>
                      </a:r>
                    </a:p>
                  </a:txBody>
                  <a:tcPr/>
                </a:tc>
                <a:tc>
                  <a:txBody>
                    <a:bodyPr/>
                    <a:lstStyle/>
                    <a:p>
                      <a:r>
                        <a:rPr lang="en-US" dirty="0"/>
                        <a:t>2nd Day</a:t>
                      </a:r>
                    </a:p>
                    <a:p>
                      <a:r>
                        <a:rPr lang="en-US" b="0" dirty="0"/>
                        <a:t>Repetition </a:t>
                      </a:r>
                    </a:p>
                    <a:p>
                      <a:r>
                        <a:rPr lang="en-US" b="0" dirty="0"/>
                        <a:t>Resume</a:t>
                      </a:r>
                    </a:p>
                    <a:p>
                      <a:r>
                        <a:rPr lang="en-US" b="0" dirty="0"/>
                        <a:t>Application of Senses</a:t>
                      </a:r>
                    </a:p>
                    <a:p>
                      <a:r>
                        <a:rPr lang="en-US" b="0" dirty="0"/>
                        <a:t>MEET</a:t>
                      </a:r>
                    </a:p>
                    <a:p>
                      <a:endParaRPr lang="en-US" b="0" dirty="0"/>
                    </a:p>
                    <a:p>
                      <a:r>
                        <a:rPr lang="en-US" b="0" dirty="0"/>
                        <a:t>Annas, </a:t>
                      </a:r>
                      <a:r>
                        <a:rPr lang="en-US" b="0" dirty="0" err="1"/>
                        <a:t>Caiphas</a:t>
                      </a:r>
                      <a:r>
                        <a:rPr lang="en-US" b="0" dirty="0"/>
                        <a:t>, Pilate, Herod [291 to 295]</a:t>
                      </a:r>
                    </a:p>
                    <a:p>
                      <a:endParaRPr lang="en-US" b="0" dirty="0"/>
                    </a:p>
                    <a:p>
                      <a:endParaRPr lang="en-US" b="0" dirty="0"/>
                    </a:p>
                    <a:p>
                      <a:r>
                        <a:rPr lang="en-US" b="0" dirty="0"/>
                        <a:t>MIDNIGHT</a:t>
                      </a:r>
                    </a:p>
                    <a:p>
                      <a:r>
                        <a:rPr lang="en-US" b="0" dirty="0"/>
                        <a:t>Sit with Jesus in Jail</a:t>
                      </a:r>
                      <a:endParaRPr lang="en-ZA" b="0" dirty="0"/>
                    </a:p>
                  </a:txBody>
                  <a:tcPr/>
                </a:tc>
                <a:tc>
                  <a:txBody>
                    <a:bodyPr/>
                    <a:lstStyle/>
                    <a:p>
                      <a:r>
                        <a:rPr lang="en-US" dirty="0"/>
                        <a:t>3rd Day</a:t>
                      </a:r>
                    </a:p>
                    <a:p>
                      <a:r>
                        <a:rPr lang="en-US" b="0" dirty="0"/>
                        <a:t>Repetition</a:t>
                      </a:r>
                    </a:p>
                    <a:p>
                      <a:r>
                        <a:rPr lang="en-US" b="0" dirty="0"/>
                        <a:t>Resume</a:t>
                      </a:r>
                    </a:p>
                    <a:p>
                      <a:r>
                        <a:rPr lang="en-US" b="0" dirty="0"/>
                        <a:t>Application of Senses</a:t>
                      </a:r>
                    </a:p>
                    <a:p>
                      <a:r>
                        <a:rPr lang="en-US" b="0" dirty="0"/>
                        <a:t>MEET</a:t>
                      </a:r>
                    </a:p>
                    <a:p>
                      <a:endParaRPr lang="en-US" b="0" dirty="0"/>
                    </a:p>
                    <a:p>
                      <a:r>
                        <a:rPr lang="en-US" b="0" dirty="0"/>
                        <a:t>Pilate to Crucifixion [296]</a:t>
                      </a:r>
                    </a:p>
                    <a:p>
                      <a:r>
                        <a:rPr lang="en-US" b="0" dirty="0"/>
                        <a:t>Raised on cross until his death [297]</a:t>
                      </a:r>
                    </a:p>
                    <a:p>
                      <a:r>
                        <a:rPr lang="en-US" b="0" dirty="0"/>
                        <a:t>MIDNIGHT</a:t>
                      </a:r>
                    </a:p>
                    <a:p>
                      <a:r>
                        <a:rPr lang="en-US" b="0" dirty="0"/>
                        <a:t>With Jesus last breath</a:t>
                      </a:r>
                      <a:endParaRPr lang="en-ZA" b="0" dirty="0"/>
                    </a:p>
                  </a:txBody>
                  <a:tcPr/>
                </a:tc>
                <a:extLst>
                  <a:ext uri="{0D108BD9-81ED-4DB2-BD59-A6C34878D82A}">
                    <a16:rowId xmlns:a16="http://schemas.microsoft.com/office/drawing/2014/main" val="1835854495"/>
                  </a:ext>
                </a:extLst>
              </a:tr>
              <a:tr h="3286760">
                <a:tc>
                  <a:txBody>
                    <a:bodyPr/>
                    <a:lstStyle/>
                    <a:p>
                      <a:endParaRPr lang="en-ZA"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n-lt"/>
                          <a:ea typeface="+mn-ea"/>
                          <a:cs typeface="+mn-cs"/>
                        </a:rPr>
                        <a:t>4th 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Repetition</a:t>
                      </a:r>
                      <a:r>
                        <a:rPr kumimoji="0" lang="en-ZA" sz="1800" b="0" i="0" u="none" strike="noStrike" kern="1200" cap="none" spc="0" normalizeH="0" baseline="0" noProof="0" dirty="0">
                          <a:ln>
                            <a:noFill/>
                          </a:ln>
                          <a:solidFill>
                            <a:prstClr val="black"/>
                          </a:solidFill>
                          <a:effectLst/>
                          <a:uLnTx/>
                          <a:uFillTx/>
                          <a:latin typeface="+mn-lt"/>
                          <a:ea typeface="+mn-ea"/>
                          <a:cs typeface="+mn-cs"/>
                        </a:rPr>
                        <a:t> of Whole Passion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MEET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Descent from cross to tomb [298]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Making of spices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Going Home</a:t>
                      </a:r>
                      <a:endParaRPr lang="en-ZA"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n-lt"/>
                          <a:ea typeface="+mn-ea"/>
                          <a:cs typeface="+mn-cs"/>
                        </a:rPr>
                        <a:t>5th 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Tomb day (or two)</a:t>
                      </a:r>
                    </a:p>
                    <a:p>
                      <a:endParaRPr lang="en-US" dirty="0"/>
                    </a:p>
                  </a:txBody>
                  <a:tcPr/>
                </a:tc>
                <a:tc>
                  <a:txBody>
                    <a:bodyPr/>
                    <a:lstStyle/>
                    <a:p>
                      <a:endParaRPr lang="en-US" b="1"/>
                    </a:p>
                    <a:p>
                      <a:r>
                        <a:rPr lang="en-US" b="1"/>
                        <a:t>6/7th </a:t>
                      </a:r>
                      <a:r>
                        <a:rPr lang="en-US" b="1" dirty="0"/>
                        <a:t>Day</a:t>
                      </a:r>
                    </a:p>
                    <a:p>
                      <a:endParaRPr lang="en-US" dirty="0"/>
                    </a:p>
                    <a:p>
                      <a:r>
                        <a:rPr lang="en-US" dirty="0"/>
                        <a:t>Open Letter (Resurrection)</a:t>
                      </a:r>
                    </a:p>
                    <a:p>
                      <a:r>
                        <a:rPr lang="en-US" dirty="0"/>
                        <a:t>MEET</a:t>
                      </a:r>
                    </a:p>
                    <a:p>
                      <a:endParaRPr lang="en-ZA" dirty="0"/>
                    </a:p>
                    <a:p>
                      <a:endParaRPr lang="en-ZA" dirty="0"/>
                    </a:p>
                    <a:p>
                      <a:endParaRPr lang="en-ZA" dirty="0"/>
                    </a:p>
                  </a:txBody>
                  <a:tcPr/>
                </a:tc>
                <a:extLst>
                  <a:ext uri="{0D108BD9-81ED-4DB2-BD59-A6C34878D82A}">
                    <a16:rowId xmlns:a16="http://schemas.microsoft.com/office/drawing/2014/main" val="1982560645"/>
                  </a:ext>
                </a:extLst>
              </a:tr>
            </a:tbl>
          </a:graphicData>
        </a:graphic>
      </p:graphicFrame>
    </p:spTree>
    <p:extLst>
      <p:ext uri="{BB962C8B-B14F-4D97-AF65-F5344CB8AC3E}">
        <p14:creationId xmlns:p14="http://schemas.microsoft.com/office/powerpoint/2010/main" val="1260155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079FBD-CF5D-DBBC-50B3-D212BF2C9AE1}"/>
              </a:ext>
            </a:extLst>
          </p:cNvPr>
          <p:cNvSpPr>
            <a:spLocks noGrp="1"/>
          </p:cNvSpPr>
          <p:nvPr>
            <p:ph idx="1"/>
          </p:nvPr>
        </p:nvSpPr>
        <p:spPr>
          <a:xfrm>
            <a:off x="919119" y="693984"/>
            <a:ext cx="10353762" cy="5158176"/>
          </a:xfrm>
        </p:spPr>
        <p:txBody>
          <a:bodyPr>
            <a:normAutofit/>
          </a:bodyPr>
          <a:lstStyle/>
          <a:p>
            <a:pPr marL="0" indent="0">
              <a:buNone/>
            </a:pPr>
            <a:r>
              <a:rPr lang="en-US" sz="2400" dirty="0"/>
              <a:t>Rob Marsh:</a:t>
            </a:r>
          </a:p>
          <a:p>
            <a:pPr marL="0" indent="0">
              <a:buNone/>
            </a:pPr>
            <a:r>
              <a:rPr lang="en-US" sz="2400" dirty="0"/>
              <a:t>“But a long week later, as Jesus goes to his cross what dies is not just a dream or a project. It is my beloved. I’m mourning a man. A man I have come to love. At the start he was an abstraction and hope and activity, but by the end he is this man a man I have come to know intimately…I’ve watched his birth and held his warm weight. I’ve been there as he’s grown up and been made man before me…I’ve seen his struggle and loved his laughter. How can his death mean so much to me now when a week ago he was just God. Something has happened. I have fallen in love.” </a:t>
            </a:r>
          </a:p>
          <a:p>
            <a:pPr marL="0" indent="0" algn="r">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Rob Marsh. Id Quod Volo. (2006) The Erotic Grace of the Second Week in The Way</a:t>
            </a:r>
            <a:endParaRPr lang="en-ZA" sz="2400" dirty="0"/>
          </a:p>
        </p:txBody>
      </p:sp>
    </p:spTree>
    <p:extLst>
      <p:ext uri="{BB962C8B-B14F-4D97-AF65-F5344CB8AC3E}">
        <p14:creationId xmlns:p14="http://schemas.microsoft.com/office/powerpoint/2010/main" val="2015171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A687"/>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750076C-5C57-4942-A42E-0CAA19B42C71}"/>
              </a:ext>
            </a:extLst>
          </p:cNvPr>
          <p:cNvSpPr txBox="1"/>
          <p:nvPr/>
        </p:nvSpPr>
        <p:spPr>
          <a:xfrm>
            <a:off x="4659086" y="1706485"/>
            <a:ext cx="2713719"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E0C59D"/>
                </a:solidFill>
                <a:effectLst/>
                <a:uLnTx/>
                <a:uFillTx/>
                <a:latin typeface="Calibri" panose="020F0502020204030204"/>
                <a:ea typeface="+mn-ea"/>
                <a:cs typeface="+mn-cs"/>
              </a:rPr>
              <a:t>Session 27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0C59D"/>
                </a:solidFill>
                <a:effectLst/>
                <a:uLnTx/>
                <a:uFillTx/>
                <a:latin typeface="Calibri" panose="020F0502020204030204"/>
                <a:ea typeface="+mn-ea"/>
                <a:cs typeface="+mn-cs"/>
              </a:rPr>
              <a:t>18 September 2023</a:t>
            </a:r>
          </a:p>
        </p:txBody>
      </p:sp>
      <p:sp>
        <p:nvSpPr>
          <p:cNvPr id="7" name="Rectangle 6">
            <a:extLst>
              <a:ext uri="{FF2B5EF4-FFF2-40B4-BE49-F238E27FC236}">
                <a16:creationId xmlns:a16="http://schemas.microsoft.com/office/drawing/2014/main" id="{30F877E3-FD96-BA46-A4AC-51E0BE31D21F}"/>
              </a:ext>
            </a:extLst>
          </p:cNvPr>
          <p:cNvSpPr/>
          <p:nvPr/>
        </p:nvSpPr>
        <p:spPr>
          <a:xfrm>
            <a:off x="2277132" y="3752792"/>
            <a:ext cx="7813101"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Comfort Break and Small Groups</a:t>
            </a:r>
          </a:p>
        </p:txBody>
      </p:sp>
      <p:pic>
        <p:nvPicPr>
          <p:cNvPr id="8" name="Picture 7" descr="A green sign with white text&#10;&#10;Description automatically generated with medium confidence">
            <a:extLst>
              <a:ext uri="{FF2B5EF4-FFF2-40B4-BE49-F238E27FC236}">
                <a16:creationId xmlns:a16="http://schemas.microsoft.com/office/drawing/2014/main" id="{95CF4C48-B8AC-4747-855C-FDB4AF2714AD}"/>
              </a:ext>
            </a:extLst>
          </p:cNvPr>
          <p:cNvPicPr>
            <a:picLocks noChangeAspect="1"/>
          </p:cNvPicPr>
          <p:nvPr/>
        </p:nvPicPr>
        <p:blipFill>
          <a:blip r:embed="rId2"/>
          <a:stretch>
            <a:fillRect/>
          </a:stretch>
        </p:blipFill>
        <p:spPr>
          <a:xfrm>
            <a:off x="2965448" y="614285"/>
            <a:ext cx="6261100" cy="1092200"/>
          </a:xfrm>
          <a:prstGeom prst="rect">
            <a:avLst/>
          </a:prstGeom>
        </p:spPr>
      </p:pic>
    </p:spTree>
    <p:extLst>
      <p:ext uri="{BB962C8B-B14F-4D97-AF65-F5344CB8AC3E}">
        <p14:creationId xmlns:p14="http://schemas.microsoft.com/office/powerpoint/2010/main" val="36537965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261</TotalTime>
  <Words>533</Words>
  <Application>Microsoft Office PowerPoint</Application>
  <PresentationFormat>Widescreen</PresentationFormat>
  <Paragraphs>133</Paragraphs>
  <Slides>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Bookman Old Style</vt:lpstr>
      <vt:lpstr>Calibri</vt:lpstr>
      <vt:lpstr>Calibri Light</vt:lpstr>
      <vt:lpstr>Rockwell</vt:lpstr>
      <vt:lpstr>Damask</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GIVING THE THIRD WEEK</dc:title>
  <dc:creator>Adri-Marie van Heerden</dc:creator>
  <cp:lastModifiedBy>Adri-Marie van Heerden</cp:lastModifiedBy>
  <cp:revision>1</cp:revision>
  <dcterms:created xsi:type="dcterms:W3CDTF">2023-09-18T06:25:40Z</dcterms:created>
  <dcterms:modified xsi:type="dcterms:W3CDTF">2023-09-18T10:47:39Z</dcterms:modified>
</cp:coreProperties>
</file>